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2E42EA-509B-463D-8827-1ADFE1DE6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56120EA-3BB1-4A2D-A01F-40F1E4F4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78D7-904D-417E-81F9-7EF8CA2ECA7A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C4B90D2-EADF-4B5B-9EE4-A84FD0832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4553FA4-C884-4976-9684-8EA1A72A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02A-D555-4CC4-BB8F-1B8BFB7EE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8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953F83-52BA-45CA-BA1E-DEB35CBD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75954D-B1A0-4208-9C24-0970E712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7EACF2-E32E-40B6-BB35-87FBA76AD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478D7-904D-417E-81F9-7EF8CA2ECA7A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EA15B9-7ABC-4427-ABB0-298AC9FD2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BF149E-C9D0-4F17-8C0E-369D9E2D6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C602A-D555-4CC4-BB8F-1B8BFB7EE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9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B8F766B-6A04-479F-A850-12EAA2F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ЗВІТ про виконання бюджету міста Глухова за 2020 рік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7EB740C-D960-4C07-BA7D-6641CD756D1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1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91B1D8A-28A3-4751-8925-879B6B57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Видатки бюджету м. Глухова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6B047CA-326F-45B5-BD62-11D5E9503BA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1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20EE031-1697-4D03-9304-4AF7E92E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E4B43F-762C-4BF0-A507-A7170B3D024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6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D544074-1340-44F5-AF10-EC423103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Видатки загального фонду бюджету за галузями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D8F36F-08AB-4EEB-9DE2-5156A992801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4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73C10E3-C6C4-426C-9C95-902D097F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>
                <a:solidFill>
                  <a:srgbClr val="7030A0"/>
                </a:solidFill>
              </a:rPr>
              <a:t>Видатки на «державне управління»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7A6432-0053-491F-8F30-71FC1CAA15A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3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0E7DADA-05AC-41B2-BFA9-1B21C2A6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F036B3-8071-468A-A411-0CA7B9C60E7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4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A22BE22-7C68-4BF9-A9D7-6F8C57C9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BE0AC25-EAB0-4B18-ACB6-3446FFF699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68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9E2FBDE-9205-4F86-BFF0-CFE599AA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B1F463E-9A5B-4CF0-AE0B-7B343238F41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61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33BB927-E021-451F-AE02-B3D0A2DC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C2C9614-257A-4B60-BE9A-EDD24A41331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2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493FCB8-7391-4961-A43B-6D302F77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9BB701-463E-4F96-A349-74EC97DFE95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4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2EF4475-8F66-4D23-B204-45345A06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452D781-CC84-4158-89EA-4BE0690A35C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56CD81A-AD6E-48A2-BA1C-5A5B2337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662D4E-62BA-428B-918C-F6E2A026A93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6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27FABCE-8874-4159-9D47-90A01E24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8198C5C-517A-4BBF-AADB-98F143007C8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47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F146F77-C115-478B-A2A9-6CBD41CF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Структура видатків </a:t>
            </a:r>
          </a:p>
          <a:p>
            <a:pPr algn="ctr"/>
            <a:r>
              <a:rPr lang="uk-UA"/>
              <a:t>за економічною сутністю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ACF8AAB-116C-4F18-AE25-FAFDFD7ECEE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63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67A34BD-2087-4FF5-B312-206704D3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AA4C96-3CC8-4840-B8F4-2CDC9EF4489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89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E24D419-A987-4DA7-AAF2-F66FAA38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2397AF0-2785-4A84-A2F8-C1DE582E730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6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3249C633-CC2A-487A-A205-8AA57B2C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Структура доходів за 2020 рік по сільським радам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EB1E789-E6A1-4F27-86E5-9B86DF493C7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77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304E763-7492-4C46-A020-D5C719B9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307155D-EF0B-4811-8E77-3BE7FFA7884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24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F13D10F-928B-40FD-A749-0A768B16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Загальна  Структура  видатків </a:t>
            </a:r>
          </a:p>
          <a:p>
            <a:pPr algn="ctr"/>
            <a:r>
              <a:rPr lang="uk-UA"/>
              <a:t>Сільських  рад  за  галузями  за 2020 рік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55ED4E-DA34-400A-BEB8-47410BD59EB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84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7C053E2-97B3-41EA-8D93-5908DE8F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B7774F-03BD-4672-8D9B-95B3CA4985B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7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92441F5-1AF7-47D7-9031-7BE88A12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Порівняльний аналіз обсягу загального фонду бюджету м. Глухова (без врахування трансфертів ) </a:t>
            </a:r>
            <a:br>
              <a:rPr lang="uk-UA" sz="2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2019 та 2020 роки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EFFC77-A687-4C38-A5B4-9BFB779E46C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3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3F74331-49A9-4803-8155-E3F8A55F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Розподіл доходів між загальним та спеціальним фондами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C04E35-7F56-4711-A3AE-91C25F464A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3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DA20D51-63DC-4B50-9A29-5CCF7D2F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Доходи на 1 душу населення, грн.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A7D6F2B-ACE1-4748-ACA2-29781FA73F7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F1F1609-6AF7-4F7B-BBA5-845A332F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4E57AA-26E9-4C50-82B9-752F1D9AC16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4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27812DB-6834-41C1-BB82-6D6072D0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D60395B-9A79-450E-B9E1-7DDA3C13EBA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0112FCE-6B35-4FE3-96B1-CAD02A757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Структура доходів загального фонду бюджету м. Глухова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8224B9-B42F-4F98-97D0-80F6B4ACAD6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9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6C7EB96-4BBD-46F2-87B3-002BE2EC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ADFD95-FCDA-46F2-A55C-9E52A50CA2A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63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</Words>
  <Application>Microsoft Office PowerPoint</Application>
  <PresentationFormat>Экран (4:3)</PresentationFormat>
  <Paragraphs>13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ЗВІТ про виконання бюджету міста Глухова за 2020 рік</vt:lpstr>
      <vt:lpstr>Презентация PowerPoint</vt:lpstr>
      <vt:lpstr>Порівняльний аналіз обсягу загального фонду бюджету м. Глухова (без врахування трансфертів )  за 2019 та 2020 роки</vt:lpstr>
      <vt:lpstr>Розподіл доходів між загальним та спеціальним фондами</vt:lpstr>
      <vt:lpstr>Доходи на 1 душу населення, грн.</vt:lpstr>
      <vt:lpstr>Презентация PowerPoint</vt:lpstr>
      <vt:lpstr>Презентация PowerPoint</vt:lpstr>
      <vt:lpstr>Структура доходів загального фонду бюджету м. Глухова</vt:lpstr>
      <vt:lpstr>Презентация PowerPoint</vt:lpstr>
      <vt:lpstr>Видатки бюджету м. Глухова</vt:lpstr>
      <vt:lpstr>Презентация PowerPoint</vt:lpstr>
      <vt:lpstr>Видатки загального фонду бюджету за галузями</vt:lpstr>
      <vt:lpstr>Видатки на «державне управління»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видатків  за економічною сутністю</vt:lpstr>
      <vt:lpstr>Презентация PowerPoint</vt:lpstr>
      <vt:lpstr>Презентация PowerPoint</vt:lpstr>
      <vt:lpstr>Структура доходів за 2020 рік по сільським радам</vt:lpstr>
      <vt:lpstr>Презентация PowerPoint</vt:lpstr>
      <vt:lpstr>Загальна  Структура  видатків  Сільських  рад  за  галузями  за 2020 рік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виконання бюджету міста Глухова за 2020 рік</dc:title>
  <dc:creator>Sergey</dc:creator>
  <cp:lastModifiedBy>Alex Finder</cp:lastModifiedBy>
  <cp:revision>2</cp:revision>
  <dcterms:created xsi:type="dcterms:W3CDTF">2021-03-09T14:10:57Z</dcterms:created>
  <dcterms:modified xsi:type="dcterms:W3CDTF">2021-03-14T18:23:55Z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1742913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